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0" autoAdjust="0"/>
    <p:restoredTop sz="94660"/>
  </p:normalViewPr>
  <p:slideViewPr>
    <p:cSldViewPr snapToGrid="0">
      <p:cViewPr varScale="1">
        <p:scale>
          <a:sx n="84" d="100"/>
          <a:sy n="84" d="100"/>
        </p:scale>
        <p:origin x="9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9B139-9840-4AD6-B9BC-5F7C4057492B}" type="datetimeFigureOut">
              <a:rPr lang="en-GB" smtClean="0"/>
              <a:t>11/11/2016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903B-1B3C-4F96-A7C7-0D094F7BCB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4375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9B139-9840-4AD6-B9BC-5F7C4057492B}" type="datetimeFigureOut">
              <a:rPr lang="en-GB" smtClean="0"/>
              <a:t>11/11/2016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903B-1B3C-4F96-A7C7-0D094F7BCB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7945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9B139-9840-4AD6-B9BC-5F7C4057492B}" type="datetimeFigureOut">
              <a:rPr lang="en-GB" smtClean="0"/>
              <a:t>11/11/2016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903B-1B3C-4F96-A7C7-0D094F7BCB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27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9B139-9840-4AD6-B9BC-5F7C4057492B}" type="datetimeFigureOut">
              <a:rPr lang="en-GB" smtClean="0"/>
              <a:t>11/11/2016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903B-1B3C-4F96-A7C7-0D094F7BCB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262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9B139-9840-4AD6-B9BC-5F7C4057492B}" type="datetimeFigureOut">
              <a:rPr lang="en-GB" smtClean="0"/>
              <a:t>11/11/2016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903B-1B3C-4F96-A7C7-0D094F7BCB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5996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9B139-9840-4AD6-B9BC-5F7C4057492B}" type="datetimeFigureOut">
              <a:rPr lang="en-GB" smtClean="0"/>
              <a:t>11/11/2016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903B-1B3C-4F96-A7C7-0D094F7BCB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8379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9B139-9840-4AD6-B9BC-5F7C4057492B}" type="datetimeFigureOut">
              <a:rPr lang="en-GB" smtClean="0"/>
              <a:t>11/11/2016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903B-1B3C-4F96-A7C7-0D094F7BCB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9253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9B139-9840-4AD6-B9BC-5F7C4057492B}" type="datetimeFigureOut">
              <a:rPr lang="en-GB" smtClean="0"/>
              <a:t>11/11/2016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903B-1B3C-4F96-A7C7-0D094F7BCB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9894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9B139-9840-4AD6-B9BC-5F7C4057492B}" type="datetimeFigureOut">
              <a:rPr lang="en-GB" smtClean="0"/>
              <a:t>11/11/2016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903B-1B3C-4F96-A7C7-0D094F7BCB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6704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9B139-9840-4AD6-B9BC-5F7C4057492B}" type="datetimeFigureOut">
              <a:rPr lang="en-GB" smtClean="0"/>
              <a:t>11/11/2016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903B-1B3C-4F96-A7C7-0D094F7BCB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129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9B139-9840-4AD6-B9BC-5F7C4057492B}" type="datetimeFigureOut">
              <a:rPr lang="en-GB" smtClean="0"/>
              <a:t>11/11/2016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903B-1B3C-4F96-A7C7-0D094F7BCB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9756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9B139-9840-4AD6-B9BC-5F7C4057492B}" type="datetimeFigureOut">
              <a:rPr lang="en-GB" smtClean="0"/>
              <a:t>11/11/2016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14903B-1B3C-4F96-A7C7-0D094F7BCB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1145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agm2015.avi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file:///F:\lewisham%20videos\newcastle\very%20short%20%20comm%20film.avi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new-film.mp4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8" y="0"/>
            <a:ext cx="1205272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7464" y="5557297"/>
            <a:ext cx="9144000" cy="1655762"/>
          </a:xfrm>
        </p:spPr>
        <p:txBody>
          <a:bodyPr>
            <a:normAutofit/>
          </a:bodyPr>
          <a:lstStyle/>
          <a:p>
            <a:r>
              <a:rPr lang="en-GB" sz="4800" b="1" dirty="0">
                <a:solidFill>
                  <a:schemeClr val="bg1"/>
                </a:solidFill>
              </a:rPr>
              <a:t>Some ideas on campaigning</a:t>
            </a:r>
          </a:p>
        </p:txBody>
      </p:sp>
    </p:spTree>
    <p:extLst>
      <p:ext uri="{BB962C8B-B14F-4D97-AF65-F5344CB8AC3E}">
        <p14:creationId xmlns:p14="http://schemas.microsoft.com/office/powerpoint/2010/main" val="1021611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Some ideas on campaigning from our campaign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Before and during our campaign - 2012 - present we have seen so many wonderful examples of campaigns and campaigning </a:t>
            </a:r>
            <a:r>
              <a:rPr lang="en-GB" dirty="0" err="1"/>
              <a:t>eg</a:t>
            </a:r>
            <a:r>
              <a:rPr lang="en-GB" dirty="0"/>
              <a:t> the wonderful 999 march from the north east to London, the campaign in north west London fighting the biggest hospital closure programme in the country. </a:t>
            </a:r>
          </a:p>
          <a:p>
            <a:r>
              <a:rPr lang="en-GB" dirty="0"/>
              <a:t>Our campaign is one among many we won a major victory and we happened to be in London</a:t>
            </a:r>
            <a:endParaRPr lang="en-GB" dirty="0">
              <a:hlinkClick r:id="rId2" action="ppaction://hlinkfile"/>
            </a:endParaRPr>
          </a:p>
          <a:p>
            <a:r>
              <a:rPr lang="en-GB" dirty="0">
                <a:hlinkClick r:id="rId2" action="ppaction://hlinkfile"/>
              </a:rPr>
              <a:t>Watch video </a:t>
            </a:r>
            <a:r>
              <a:rPr lang="en-GB" dirty="0"/>
              <a:t>to give you a flavour of our campaigning to save our hospital including demos, pickets, leafleting, meetings, petitions – buggy armies, trolley armies, people’s commission, legal campaign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Handout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7912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Main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Clear aims</a:t>
            </a:r>
          </a:p>
          <a:p>
            <a:r>
              <a:rPr lang="en-GB" dirty="0"/>
              <a:t>Involvement – whole community – united front</a:t>
            </a:r>
          </a:p>
          <a:p>
            <a:r>
              <a:rPr lang="en-GB" dirty="0"/>
              <a:t>Clinicians – doctors, nurses, staff – voices on inside</a:t>
            </a:r>
          </a:p>
          <a:p>
            <a:r>
              <a:rPr lang="en-GB" dirty="0"/>
              <a:t>Structure of campaign</a:t>
            </a:r>
          </a:p>
          <a:p>
            <a:r>
              <a:rPr lang="en-GB" dirty="0"/>
              <a:t>Regular events, special events – appealing and involving</a:t>
            </a:r>
          </a:p>
          <a:p>
            <a:r>
              <a:rPr lang="en-GB" dirty="0"/>
              <a:t>Press coverage</a:t>
            </a:r>
          </a:p>
          <a:p>
            <a:r>
              <a:rPr lang="en-GB" dirty="0"/>
              <a:t>Social media and website</a:t>
            </a:r>
          </a:p>
          <a:p>
            <a:r>
              <a:rPr lang="en-GB" dirty="0"/>
              <a:t>Local council and MPs</a:t>
            </a:r>
          </a:p>
          <a:p>
            <a:r>
              <a:rPr lang="en-GB" dirty="0"/>
              <a:t>Legal campaign</a:t>
            </a:r>
          </a:p>
          <a:p>
            <a:r>
              <a:rPr lang="en-GB" dirty="0">
                <a:hlinkClick r:id="rId2" action="ppaction://hlinkfile"/>
              </a:rPr>
              <a:t>Peoples Commission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3442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Latest phase of our campaign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lvl="0"/>
            <a:r>
              <a:rPr lang="en-GB" sz="4100" dirty="0"/>
              <a:t>Supporting and working with other campaigns  - practical and campaigning support</a:t>
            </a:r>
            <a:br>
              <a:rPr lang="en-GB" sz="4100" dirty="0"/>
            </a:br>
            <a:r>
              <a:rPr lang="en-GB" sz="4100" dirty="0">
                <a:hlinkClick r:id="rId2" action="ppaction://hlinkfile"/>
              </a:rPr>
              <a:t>Supporting Junior Doctors</a:t>
            </a:r>
            <a:r>
              <a:rPr lang="en-GB" sz="4100" dirty="0"/>
              <a:t>, Nurses bursary campaign, GMB staff</a:t>
            </a:r>
          </a:p>
          <a:p>
            <a:pPr lvl="0"/>
            <a:r>
              <a:rPr lang="en-GB" sz="4100" dirty="0"/>
              <a:t>Linking with national organisations – Keep Our NHS Public, NHS Bill, Health Campaigns together, Momentum</a:t>
            </a:r>
          </a:p>
          <a:p>
            <a:pPr lvl="0"/>
            <a:r>
              <a:rPr lang="en-GB" sz="4100" dirty="0"/>
              <a:t>Producing regular leaflets – leafleting, distributing through organisations – pensioners forum, LP, Green Party</a:t>
            </a:r>
          </a:p>
          <a:p>
            <a:pPr lvl="0"/>
            <a:r>
              <a:rPr lang="en-GB" sz="4100" dirty="0"/>
              <a:t>Opposing cuts in children’s services – online petition, leaflet, working with nurses to respond to public consultation – putting advice on website, regular pickets of council meetings </a:t>
            </a:r>
          </a:p>
          <a:p>
            <a:pPr lvl="0"/>
            <a:r>
              <a:rPr lang="en-GB" sz="4100" dirty="0"/>
              <a:t>STP - Attending and intervening at Our Healthier South East London meetings - STP</a:t>
            </a:r>
          </a:p>
          <a:p>
            <a:pPr lvl="0"/>
            <a:r>
              <a:rPr lang="en-GB" sz="4100" dirty="0"/>
              <a:t>Offering to speak at local groups and organisations to explain STP and other issues</a:t>
            </a:r>
            <a:br>
              <a:rPr lang="en-GB" sz="4100" dirty="0"/>
            </a:br>
            <a:r>
              <a:rPr lang="en-GB" sz="4100" dirty="0"/>
              <a:t>Attending local council meetings to oppose cuts, on STP – briefing sympathetic councillors, asking questions, asking to speak</a:t>
            </a:r>
          </a:p>
          <a:p>
            <a:pPr lvl="0"/>
            <a:r>
              <a:rPr lang="en-GB" sz="4100" dirty="0"/>
              <a:t>Maintaining a strong local press and social media presence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4801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Ideas from other campaigns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Huddersfield – merchandise, posters, use press, visit to London, petition of 145,000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Stafford - camp – Grantham vigils in week bringing campaigners together</a:t>
            </a:r>
          </a:p>
          <a:p>
            <a:endParaRPr lang="en-GB" dirty="0"/>
          </a:p>
          <a:p>
            <a:r>
              <a:rPr lang="en-GB" dirty="0"/>
              <a:t>Live Facebook reports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132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29" y="474785"/>
            <a:ext cx="5244123" cy="39330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508" y="474785"/>
            <a:ext cx="5259754" cy="394481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6429" y="5023337"/>
            <a:ext cx="3251200" cy="2438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030" y="4616936"/>
            <a:ext cx="4403969" cy="3302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462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3859" t="19420" r="16684" b="14783"/>
          <a:stretch/>
        </p:blipFill>
        <p:spPr>
          <a:xfrm>
            <a:off x="218660" y="775252"/>
            <a:ext cx="8468139" cy="4512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9342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212</Words>
  <Application>Microsoft Office PowerPoint</Application>
  <PresentationFormat>Widescreen</PresentationFormat>
  <Paragraphs>34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     </vt:lpstr>
      <vt:lpstr>Some ideas on campaigning from our campaign</vt:lpstr>
      <vt:lpstr>Main points</vt:lpstr>
      <vt:lpstr>Latest phase of our campaign</vt:lpstr>
      <vt:lpstr>Ideas from other campaigns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</dc:title>
  <dc:creator>Olivia O'Sullivan</dc:creator>
  <cp:lastModifiedBy>Olivia O'Sullivan</cp:lastModifiedBy>
  <cp:revision>11</cp:revision>
  <dcterms:created xsi:type="dcterms:W3CDTF">2016-11-09T13:34:26Z</dcterms:created>
  <dcterms:modified xsi:type="dcterms:W3CDTF">2016-11-11T12:16:39Z</dcterms:modified>
</cp:coreProperties>
</file>